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8" r:id="rId2"/>
    <p:sldId id="277" r:id="rId3"/>
    <p:sldId id="278" r:id="rId4"/>
    <p:sldId id="279" r:id="rId5"/>
    <p:sldId id="280" r:id="rId6"/>
    <p:sldId id="281" r:id="rId7"/>
    <p:sldId id="282" r:id="rId8"/>
    <p:sldId id="284" r:id="rId9"/>
    <p:sldId id="285" r:id="rId10"/>
    <p:sldId id="286" r:id="rId11"/>
    <p:sldId id="287" r:id="rId12"/>
    <p:sldId id="288" r:id="rId13"/>
    <p:sldId id="289" r:id="rId14"/>
    <p:sldId id="290" r:id="rId15"/>
    <p:sldId id="291" r:id="rId16"/>
    <p:sldId id="292" r:id="rId17"/>
    <p:sldId id="276" r:id="rId18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00" autoAdjust="0"/>
    <p:restoredTop sz="94660"/>
  </p:normalViewPr>
  <p:slideViewPr>
    <p:cSldViewPr snapToGrid="0">
      <p:cViewPr>
        <p:scale>
          <a:sx n="100" d="100"/>
          <a:sy n="100" d="100"/>
        </p:scale>
        <p:origin x="702" y="18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8E6C5C76-C7E6-3F56-06FA-BBD84427EA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2AB545C4-7D92-779B-0FE9-7C17EB23D6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849EF7AE-A3EE-972C-27F7-8DCB1F6C83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8F1D531-23C1-EAFD-F384-34ACADA847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CEBF14C3-1555-3256-3632-80982ACD05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101432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B47A6F7-91F5-AAE6-4985-EF97F1E47C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21AB7D03-E5F2-746B-887E-76A32894A4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141DF33E-1D01-C5FA-49D7-1C69D3F5F2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44103B8A-5510-955E-07A5-2CC300EE37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02D4A14-1C6B-044F-4364-9D9A71B763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78048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EDC6E7D-5B84-8C2C-6D79-1C83FC1607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50F3737C-9CCE-14F1-67F5-11CFF0380CB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F690C3B-E397-B8BA-7533-DE8442AE21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D1C3E465-3D62-2CAB-46E9-4F4E904AC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11B8DEE-67B5-3A7A-A24B-6F93E5C189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734015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FB17AE0-27B0-7122-B109-944BE169985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9C054128-1AD1-9551-6470-AFD80229856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B3530C1-90E7-40E0-D93C-EFA13885551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6DFA74AB-100C-0316-A296-2DC4596596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B7F890FC-9946-9E3E-6028-82101AD398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91E7A234-FDB8-3DCC-DF6C-D5B91FF06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981135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31B55EC-39B4-2025-55B2-6D7E6EA49E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78AFFDAE-4F9B-D9B0-A106-5DA16D0858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A33700F4-FE67-DE4B-88DF-413512D8CF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3242C80A-CF52-72FA-528A-94021A37BCA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436710CA-2EDC-53C3-5218-F72D0A9A5DD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85C49B10-1A97-44D9-9D59-D8A6B3177C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06D29413-5C51-CE34-285A-92F099F196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DA6BEE15-F9F1-296E-63E1-4F042EA48F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077101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11C680A9-FEAE-6518-A05A-71919C0221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9D167BCC-4E88-BE1B-53F3-582B4CAE4E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D481C68A-C53B-D947-A98E-0537B9D6D9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0F5DE907-D9AA-FF3C-E428-28C2E3E1C0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73863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8AA5E87D-860B-1847-3409-0E2EE8967E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F5A4DA01-8E53-8860-CB34-46858382E4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2351B9AE-90D5-5432-ED9F-5D954E069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672123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C98A07BE-2480-14BE-B454-522D6F3EAB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C3ACD029-AB03-978E-FD35-8CDF0EC5FD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31A7F219-AC92-D5B3-4128-D904970456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FEEE83B9-6B42-C508-1D73-00C578140B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1D4B46B2-8697-240E-0D56-28AC0DDD6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5CF55AF8-F0C1-E3E5-8DF1-C1D1CEFB5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047892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61B318BA-AC53-26C3-E483-266B03CC04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7F244CC5-740E-5D5B-1EA3-0B08F1AC818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F1DE9C33-AFF0-3EF3-057C-BA68297196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A7FC98CA-2532-D8B4-25C1-4D57F3953A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08B1E002-7591-76D4-BCF1-9018D6E01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DEBEB9AC-0B10-2C00-4F62-F5F38FE395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5372840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DCC8014-A1CF-E7CB-28D6-0548F6CED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3C5FC02-B82C-59C5-8C2D-4720D6467E3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6A37768-C9AE-E1D1-5728-109DF66DC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E2062502-C691-05EB-42E7-9A588C59D1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BDCFECA-DED3-C3C2-337C-69C911F405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975407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054CA0A0-8BFF-65F5-2A81-52796EDDD29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D9AB1752-34C7-023B-DBD1-EB113D9DCF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65FB030C-B504-EB28-CB0B-E35FFA68F4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F0BD6874-6445-1FE8-3314-70DEEE98CE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0C330B97-081D-B406-9FD5-26DF604F97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114435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ECEFD824-31E0-BD6A-5BE4-808762BFAB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2FB1D8AA-17BB-84C2-9296-D7F32722A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371F5CDD-6DDE-A9B1-FDCF-A90C7FE99A7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B88EAED-1B96-4829-BE8A-D22C20B0FF59}" type="datetimeFigureOut">
              <a:rPr lang="ko-KR" altLang="en-US" smtClean="0"/>
              <a:t>2024-08-05</a:t>
            </a:fld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5AE3E688-1405-C4B3-9055-B346125536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A33C180-169B-F6E6-7066-84ECEDC03A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AFA638-E663-4496-AFD1-D11BA106B68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9996596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디자인이(가) 표시된 사진&#10;&#10;자동 생성된 설명">
            <a:extLst>
              <a:ext uri="{FF2B5EF4-FFF2-40B4-BE49-F238E27FC236}">
                <a16:creationId xmlns:a16="http://schemas.microsoft.com/office/drawing/2014/main" id="{98336293-013D-65FE-94DA-3D18C48CF7A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8214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도표이(가) 표시된 사진&#10;&#10;자동 생성된 설명">
            <a:extLst>
              <a:ext uri="{FF2B5EF4-FFF2-40B4-BE49-F238E27FC236}">
                <a16:creationId xmlns:a16="http://schemas.microsoft.com/office/drawing/2014/main" id="{B063AEFD-37A5-7F37-B7F8-E3AF89BAA8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45911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디자인, 명함이(가) 표시된 사진&#10;&#10;자동 생성된 설명">
            <a:extLst>
              <a:ext uri="{FF2B5EF4-FFF2-40B4-BE49-F238E27FC236}">
                <a16:creationId xmlns:a16="http://schemas.microsoft.com/office/drawing/2014/main" id="{5F00943A-C18C-ADBB-A5D9-C8CBF66CBBE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162248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도표이(가) 표시된 사진&#10;&#10;자동 생성된 설명">
            <a:extLst>
              <a:ext uri="{FF2B5EF4-FFF2-40B4-BE49-F238E27FC236}">
                <a16:creationId xmlns:a16="http://schemas.microsoft.com/office/drawing/2014/main" id="{36523BF7-00FB-D67C-44DA-33353824E6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8916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폰트, 번호이(가) 표시된 사진&#10;&#10;자동 생성된 설명">
            <a:extLst>
              <a:ext uri="{FF2B5EF4-FFF2-40B4-BE49-F238E27FC236}">
                <a16:creationId xmlns:a16="http://schemas.microsoft.com/office/drawing/2014/main" id="{18E79970-56DD-5C00-511F-1589581ACA4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086763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32EF3D37-63B2-D8D2-38CA-DFD7F32433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054217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A84F4A21-3E5E-E827-A35A-9FCE7C52F0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525184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76B09BA1-A277-5C8B-9FBD-D85EFDB16C6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07450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명함, 스크린샷, 디자인이(가) 표시된 사진&#10;&#10;자동 생성된 설명">
            <a:extLst>
              <a:ext uri="{FF2B5EF4-FFF2-40B4-BE49-F238E27FC236}">
                <a16:creationId xmlns:a16="http://schemas.microsoft.com/office/drawing/2014/main" id="{6BB27534-CE35-51B0-9DCB-F75FA9E11E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266634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3D67C88C-8DD1-60BE-E1F5-33BB582E009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59222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5513D1A5-197E-5A9F-FC28-F5CF00925FB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739853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8899E884-F358-3A4C-2C8A-C934F9400F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12115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B0B87237-4361-7EF5-932C-4613285C27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964218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소프트웨어, 웹 페이지이(가) 표시된 사진&#10;&#10;자동 생성된 설명">
            <a:extLst>
              <a:ext uri="{FF2B5EF4-FFF2-40B4-BE49-F238E27FC236}">
                <a16:creationId xmlns:a16="http://schemas.microsoft.com/office/drawing/2014/main" id="{DEEC1177-7AFE-66E7-E05B-F64C3F913BD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79556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도표이(가) 표시된 사진&#10;&#10;자동 생성된 설명">
            <a:extLst>
              <a:ext uri="{FF2B5EF4-FFF2-40B4-BE49-F238E27FC236}">
                <a16:creationId xmlns:a16="http://schemas.microsoft.com/office/drawing/2014/main" id="{B806CE14-5D24-F3AB-F2FF-8E59463D89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02506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그림 3" descr="텍스트, 스크린샷, 폰트, 소프트웨어이(가) 표시된 사진&#10;&#10;자동 생성된 설명">
            <a:extLst>
              <a:ext uri="{FF2B5EF4-FFF2-40B4-BE49-F238E27FC236}">
                <a16:creationId xmlns:a16="http://schemas.microsoft.com/office/drawing/2014/main" id="{014AC730-228B-E924-AD9B-281B889C1E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36733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그림 2" descr="텍스트, 스크린샷, 폰트, 그래픽 디자인이(가) 표시된 사진&#10;&#10;자동 생성된 설명">
            <a:extLst>
              <a:ext uri="{FF2B5EF4-FFF2-40B4-BE49-F238E27FC236}">
                <a16:creationId xmlns:a16="http://schemas.microsoft.com/office/drawing/2014/main" id="{B42192FF-A167-6B54-5979-A8D51931D0C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74527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0</Words>
  <Application>Microsoft Office PowerPoint</Application>
  <PresentationFormat>와이드스크린</PresentationFormat>
  <Paragraphs>0</Paragraphs>
  <Slides>17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2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17</vt:i4>
      </vt:variant>
    </vt:vector>
  </HeadingPairs>
  <TitlesOfParts>
    <vt:vector size="20" baseType="lpstr">
      <vt:lpstr>Arial</vt:lpstr>
      <vt:lpstr>맑은 고딕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임 직원</dc:creator>
  <cp:lastModifiedBy>임 직원</cp:lastModifiedBy>
  <cp:revision>1</cp:revision>
  <dcterms:created xsi:type="dcterms:W3CDTF">2024-08-04T23:36:08Z</dcterms:created>
  <dcterms:modified xsi:type="dcterms:W3CDTF">2024-08-04T23:55:45Z</dcterms:modified>
</cp:coreProperties>
</file>